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0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524000"/>
            <a:ext cx="7239000" cy="1295400"/>
          </a:xfrm>
        </p:spPr>
        <p:txBody>
          <a:bodyPr>
            <a:noAutofit/>
          </a:bodyPr>
          <a:lstStyle/>
          <a:p>
            <a:r>
              <a:rPr lang="en-US" sz="5400" dirty="0" err="1" smtClean="0">
                <a:latin typeface="Tekton Pro Cond" pitchFamily="34" charset="0"/>
              </a:rPr>
              <a:t>Quel</a:t>
            </a:r>
            <a:r>
              <a:rPr lang="en-US" sz="5400" dirty="0" smtClean="0">
                <a:latin typeface="Tekton Pro Cond" pitchFamily="34" charset="0"/>
              </a:rPr>
              <a:t> temps fait-</a:t>
            </a:r>
            <a:r>
              <a:rPr lang="en-US" sz="5400" dirty="0" err="1" smtClean="0">
                <a:latin typeface="Tekton Pro Cond" pitchFamily="34" charset="0"/>
              </a:rPr>
              <a:t>il</a:t>
            </a:r>
            <a:r>
              <a:rPr lang="en-US" sz="5400" dirty="0" smtClean="0">
                <a:latin typeface="Tekton Pro Cond" pitchFamily="34" charset="0"/>
              </a:rPr>
              <a:t> </a:t>
            </a:r>
            <a:r>
              <a:rPr lang="en-US" sz="5400" dirty="0" err="1" smtClean="0">
                <a:latin typeface="Tekton Pro Cond" pitchFamily="34" charset="0"/>
              </a:rPr>
              <a:t>aujourd’hui</a:t>
            </a:r>
            <a:r>
              <a:rPr lang="en-US" sz="5400" dirty="0" smtClean="0">
                <a:latin typeface="Tekton Pro Cond" pitchFamily="34" charset="0"/>
              </a:rPr>
              <a:t>?</a:t>
            </a:r>
            <a:endParaRPr lang="en-US" sz="5400" dirty="0">
              <a:latin typeface="Tekton Pro Con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49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143000"/>
            <a:ext cx="7239000" cy="1295400"/>
          </a:xfrm>
        </p:spPr>
        <p:txBody>
          <a:bodyPr>
            <a:noAutofit/>
          </a:bodyPr>
          <a:lstStyle/>
          <a:p>
            <a:r>
              <a:rPr lang="en-US" sz="5400" dirty="0" err="1" smtClean="0">
                <a:latin typeface="Tekton Pro Cond" pitchFamily="34" charset="0"/>
              </a:rPr>
              <a:t>Répétez</a:t>
            </a:r>
            <a:r>
              <a:rPr lang="en-US" sz="5400" dirty="0" smtClean="0">
                <a:latin typeface="Tekton Pro Cond" pitchFamily="34" charset="0"/>
              </a:rPr>
              <a:t>:</a:t>
            </a:r>
            <a:endParaRPr lang="en-US" sz="5400" dirty="0">
              <a:latin typeface="Tekton Pro Con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066800" y="3657600"/>
            <a:ext cx="72390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8800" dirty="0" err="1" smtClean="0">
                <a:latin typeface="Tekton Pro Cond" pitchFamily="34" charset="0"/>
              </a:rPr>
              <a:t>chaud</a:t>
            </a:r>
            <a:endParaRPr lang="en-US" sz="8800" dirty="0">
              <a:latin typeface="Tekton Pro Con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919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066800" y="3657600"/>
            <a:ext cx="72390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8800" dirty="0" err="1" smtClean="0">
                <a:latin typeface="Tekton Pro Cond" pitchFamily="34" charset="0"/>
              </a:rPr>
              <a:t>froid</a:t>
            </a:r>
            <a:endParaRPr lang="en-US" sz="8800" dirty="0">
              <a:latin typeface="Tekton Pro Cond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43000" y="1295400"/>
            <a:ext cx="72390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smtClean="0">
                <a:latin typeface="Tekton Pro Cond" pitchFamily="34" charset="0"/>
              </a:rPr>
              <a:t>Répétez:</a:t>
            </a:r>
            <a:endParaRPr lang="en-US" sz="5400" dirty="0">
              <a:latin typeface="Tekton Pro Con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866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066800" y="3657600"/>
            <a:ext cx="72390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8800" dirty="0" err="1" smtClean="0">
                <a:latin typeface="Tekton Pro Cond" pitchFamily="34" charset="0"/>
              </a:rPr>
              <a:t>soif</a:t>
            </a:r>
            <a:endParaRPr lang="en-US" sz="8800" dirty="0">
              <a:latin typeface="Tekton Pro Cond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990600" y="1143000"/>
            <a:ext cx="7239000" cy="1295400"/>
          </a:xfrm>
        </p:spPr>
        <p:txBody>
          <a:bodyPr>
            <a:noAutofit/>
          </a:bodyPr>
          <a:lstStyle/>
          <a:p>
            <a:r>
              <a:rPr lang="en-US" sz="5400" dirty="0" err="1" smtClean="0">
                <a:latin typeface="Tekton Pro Cond" pitchFamily="34" charset="0"/>
              </a:rPr>
              <a:t>Répétez</a:t>
            </a:r>
            <a:r>
              <a:rPr lang="en-US" sz="5400" dirty="0" smtClean="0">
                <a:latin typeface="Tekton Pro Cond" pitchFamily="34" charset="0"/>
              </a:rPr>
              <a:t>:</a:t>
            </a:r>
            <a:endParaRPr lang="en-US" sz="5400" dirty="0">
              <a:latin typeface="Tekton Pro Con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866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066800" y="3657600"/>
            <a:ext cx="72390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8800" dirty="0" err="1" smtClean="0">
                <a:latin typeface="Tekton Pro Cond" pitchFamily="34" charset="0"/>
              </a:rPr>
              <a:t>faim</a:t>
            </a:r>
            <a:endParaRPr lang="en-US" sz="8800" dirty="0">
              <a:latin typeface="Tekton Pro Cond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990600" y="1143000"/>
            <a:ext cx="7239000" cy="1295400"/>
          </a:xfrm>
        </p:spPr>
        <p:txBody>
          <a:bodyPr>
            <a:noAutofit/>
          </a:bodyPr>
          <a:lstStyle/>
          <a:p>
            <a:r>
              <a:rPr lang="en-US" sz="5400" dirty="0" err="1" smtClean="0">
                <a:latin typeface="Tekton Pro Cond" pitchFamily="34" charset="0"/>
              </a:rPr>
              <a:t>Répétez</a:t>
            </a:r>
            <a:r>
              <a:rPr lang="en-US" sz="5400" dirty="0" smtClean="0">
                <a:latin typeface="Tekton Pro Cond" pitchFamily="34" charset="0"/>
              </a:rPr>
              <a:t>:</a:t>
            </a:r>
            <a:endParaRPr lang="en-US" sz="5400" dirty="0">
              <a:latin typeface="Tekton Pro Con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866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066800" y="3657600"/>
            <a:ext cx="72390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8800" dirty="0" err="1" smtClean="0">
                <a:latin typeface="Tekton Pro Cond" pitchFamily="34" charset="0"/>
              </a:rPr>
              <a:t>sommeil</a:t>
            </a:r>
            <a:endParaRPr lang="en-US" sz="8800" dirty="0">
              <a:latin typeface="Tekton Pro Cond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990600" y="1143000"/>
            <a:ext cx="7239000" cy="1295400"/>
          </a:xfrm>
        </p:spPr>
        <p:txBody>
          <a:bodyPr>
            <a:noAutofit/>
          </a:bodyPr>
          <a:lstStyle/>
          <a:p>
            <a:r>
              <a:rPr lang="en-US" sz="5400" dirty="0" err="1" smtClean="0">
                <a:latin typeface="Tekton Pro Cond" pitchFamily="34" charset="0"/>
              </a:rPr>
              <a:t>Répétez</a:t>
            </a:r>
            <a:r>
              <a:rPr lang="en-US" sz="5400" dirty="0" smtClean="0">
                <a:latin typeface="Tekton Pro Cond" pitchFamily="34" charset="0"/>
              </a:rPr>
              <a:t>:</a:t>
            </a:r>
            <a:endParaRPr lang="en-US" sz="5400" dirty="0">
              <a:latin typeface="Tekton Pro Con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866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143000"/>
            <a:ext cx="7239000" cy="1295400"/>
          </a:xfrm>
        </p:spPr>
        <p:txBody>
          <a:bodyPr>
            <a:noAutofit/>
          </a:bodyPr>
          <a:lstStyle/>
          <a:p>
            <a:r>
              <a:rPr lang="en-US" sz="5400" dirty="0" err="1" smtClean="0">
                <a:latin typeface="Tekton Pro Cond" pitchFamily="34" charset="0"/>
              </a:rPr>
              <a:t>Que</a:t>
            </a:r>
            <a:r>
              <a:rPr lang="en-US" sz="5400" dirty="0" smtClean="0">
                <a:latin typeface="Tekton Pro Cond" pitchFamily="34" charset="0"/>
              </a:rPr>
              <a:t> </a:t>
            </a:r>
            <a:r>
              <a:rPr lang="en-US" sz="5400" dirty="0" err="1" smtClean="0">
                <a:latin typeface="Tekton Pro Cond" pitchFamily="34" charset="0"/>
              </a:rPr>
              <a:t>veut</a:t>
            </a:r>
            <a:r>
              <a:rPr lang="en-US" sz="5400" dirty="0" smtClean="0">
                <a:latin typeface="Tekton Pro Cond" pitchFamily="34" charset="0"/>
              </a:rPr>
              <a:t> dire…?</a:t>
            </a:r>
            <a:endParaRPr lang="en-US" sz="5400" dirty="0">
              <a:latin typeface="Tekton Pro Con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066800" y="3657600"/>
            <a:ext cx="72390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8800" dirty="0" err="1" smtClean="0">
                <a:latin typeface="Tekton Pro Cond" pitchFamily="34" charset="0"/>
              </a:rPr>
              <a:t>J’ai</a:t>
            </a:r>
            <a:r>
              <a:rPr lang="en-US" sz="8800" dirty="0" smtClean="0">
                <a:latin typeface="Tekton Pro Cond" pitchFamily="34" charset="0"/>
              </a:rPr>
              <a:t> </a:t>
            </a:r>
            <a:r>
              <a:rPr lang="en-US" sz="8800" dirty="0" err="1" smtClean="0">
                <a:latin typeface="Tekton Pro Cond" pitchFamily="34" charset="0"/>
              </a:rPr>
              <a:t>besoin</a:t>
            </a:r>
            <a:r>
              <a:rPr lang="en-US" sz="8800" dirty="0" smtClean="0">
                <a:latin typeface="Tekton Pro Cond" pitchFamily="34" charset="0"/>
              </a:rPr>
              <a:t> de...</a:t>
            </a:r>
            <a:endParaRPr lang="en-US" sz="8800" dirty="0">
              <a:latin typeface="Tekton Pro Con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866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143000"/>
            <a:ext cx="7239000" cy="1295400"/>
          </a:xfrm>
        </p:spPr>
        <p:txBody>
          <a:bodyPr>
            <a:noAutofit/>
          </a:bodyPr>
          <a:lstStyle/>
          <a:p>
            <a:r>
              <a:rPr lang="en-US" sz="5400" dirty="0" err="1" smtClean="0">
                <a:latin typeface="Tekton Pro Cond" pitchFamily="34" charset="0"/>
              </a:rPr>
              <a:t>Complétez</a:t>
            </a:r>
            <a:r>
              <a:rPr lang="en-US" sz="5400" dirty="0" smtClean="0">
                <a:latin typeface="Tekton Pro Cond" pitchFamily="34" charset="0"/>
              </a:rPr>
              <a:t> la phrase:</a:t>
            </a:r>
            <a:endParaRPr lang="en-US" sz="5400" dirty="0">
              <a:latin typeface="Tekton Pro Con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066800" y="3657600"/>
            <a:ext cx="72390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8800" dirty="0" err="1" smtClean="0">
                <a:latin typeface="Tekton Pro Cond" pitchFamily="34" charset="0"/>
              </a:rPr>
              <a:t>J’ai</a:t>
            </a:r>
            <a:r>
              <a:rPr lang="en-US" sz="8800" dirty="0" smtClean="0">
                <a:latin typeface="Tekton Pro Cond" pitchFamily="34" charset="0"/>
              </a:rPr>
              <a:t> </a:t>
            </a:r>
            <a:r>
              <a:rPr lang="en-US" sz="8800" dirty="0" err="1" smtClean="0">
                <a:latin typeface="Tekton Pro Cond" pitchFamily="34" charset="0"/>
              </a:rPr>
              <a:t>envie</a:t>
            </a:r>
            <a:r>
              <a:rPr lang="en-US" sz="8800" dirty="0" smtClean="0">
                <a:latin typeface="Tekton Pro Cond" pitchFamily="34" charset="0"/>
              </a:rPr>
              <a:t> de...</a:t>
            </a:r>
            <a:endParaRPr lang="en-US" sz="8800" dirty="0">
              <a:latin typeface="Tekton Pro Con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4335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24</TotalTime>
  <Words>36</Words>
  <Application>Microsoft Office PowerPoint</Application>
  <PresentationFormat>On-screen Show (4:3)</PresentationFormat>
  <Paragraphs>15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Garamond</vt:lpstr>
      <vt:lpstr>Tekton Pro Cond</vt:lpstr>
      <vt:lpstr>Wingdings</vt:lpstr>
      <vt:lpstr>Couture</vt:lpstr>
      <vt:lpstr>Quel temps fait-il aujourd’hui?</vt:lpstr>
      <vt:lpstr>Répétez:</vt:lpstr>
      <vt:lpstr>PowerPoint Presentation</vt:lpstr>
      <vt:lpstr>Répétez:</vt:lpstr>
      <vt:lpstr>Répétez:</vt:lpstr>
      <vt:lpstr>Répétez:</vt:lpstr>
      <vt:lpstr>Que veut dire…?</vt:lpstr>
      <vt:lpstr>Complétez la phrase: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Quel temps fait-il aujourd’hui?</dc:title>
  <dc:creator>Danielle Berndt</dc:creator>
  <cp:lastModifiedBy>Danielle Berndt</cp:lastModifiedBy>
  <cp:revision>4</cp:revision>
  <dcterms:created xsi:type="dcterms:W3CDTF">2013-06-07T10:40:48Z</dcterms:created>
  <dcterms:modified xsi:type="dcterms:W3CDTF">2014-06-04T11:13:34Z</dcterms:modified>
</cp:coreProperties>
</file>